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24" autoAdjust="0"/>
    <p:restoredTop sz="94660"/>
  </p:normalViewPr>
  <p:slideViewPr>
    <p:cSldViewPr>
      <p:cViewPr>
        <p:scale>
          <a:sx n="25" d="100"/>
          <a:sy n="25" d="100"/>
        </p:scale>
        <p:origin x="-1662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A70A5-0991-4F04-8A5E-2092098C6324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2CBA6-A4C1-4478-881C-B7ADE1B3DAE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2CBA6-A4C1-4478-881C-B7ADE1B3DAEC}" type="slidenum">
              <a:rPr lang="es-ES" smtClean="0"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1A80-AA01-4721-80BD-60F3AD637038}" type="datetimeFigureOut">
              <a:rPr lang="es-ES" smtClean="0"/>
              <a:t>03/04/2009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D080E-EA3A-425A-AA90-0CA4E7890061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Beginnings</a:t>
            </a:r>
            <a:r>
              <a:rPr lang="es-MX" dirty="0" smtClean="0"/>
              <a:t> of </a:t>
            </a:r>
            <a:r>
              <a:rPr lang="es-MX" dirty="0" err="1" smtClean="0"/>
              <a:t>English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00034" y="2571744"/>
            <a:ext cx="3143272" cy="3067056"/>
          </a:xfrm>
        </p:spPr>
        <p:txBody>
          <a:bodyPr/>
          <a:lstStyle/>
          <a:p>
            <a:r>
              <a:rPr lang="es-MX" b="1" dirty="0" err="1" smtClean="0">
                <a:solidFill>
                  <a:schemeClr val="tx1"/>
                </a:solidFill>
              </a:rPr>
              <a:t>Cuchulain</a:t>
            </a:r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b="1" dirty="0" err="1" smtClean="0">
                <a:solidFill>
                  <a:schemeClr val="tx1"/>
                </a:solidFill>
              </a:rPr>
              <a:t>Author</a:t>
            </a:r>
            <a:r>
              <a:rPr lang="es-MX" b="1" dirty="0" smtClean="0">
                <a:solidFill>
                  <a:schemeClr val="tx1"/>
                </a:solidFill>
              </a:rPr>
              <a:t>: </a:t>
            </a:r>
            <a:r>
              <a:rPr lang="es-MX" b="1" dirty="0" err="1" smtClean="0">
                <a:solidFill>
                  <a:schemeClr val="tx1"/>
                </a:solidFill>
              </a:rPr>
              <a:t>unknown</a:t>
            </a: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://natalieharrower.com/dublinbylamplight/wp-content/uploads/cuchula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714488"/>
            <a:ext cx="4071966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Pilgrim´s</a:t>
            </a:r>
            <a:r>
              <a:rPr lang="es-MX" dirty="0" smtClean="0"/>
              <a:t> </a:t>
            </a:r>
            <a:r>
              <a:rPr lang="es-MX" dirty="0" err="1" smtClean="0"/>
              <a:t>Progress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John </a:t>
            </a:r>
            <a:r>
              <a:rPr lang="es-MX" dirty="0" err="1" smtClean="0"/>
              <a:t>Bunyan</a:t>
            </a:r>
            <a:endParaRPr lang="es-ES" dirty="0"/>
          </a:p>
        </p:txBody>
      </p:sp>
      <p:pic>
        <p:nvPicPr>
          <p:cNvPr id="35842" name="Picture 2" descr="http://www.pilgrimsprogresspuzzle.com/puzz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2485"/>
            <a:ext cx="9144000" cy="5005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ESSAYS</a:t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Sir Francis </a:t>
            </a:r>
            <a:r>
              <a:rPr lang="es-MX" dirty="0" err="1" smtClean="0"/>
              <a:t>Bacon</a:t>
            </a:r>
            <a:endParaRPr lang="es-ES" dirty="0"/>
          </a:p>
        </p:txBody>
      </p:sp>
      <p:pic>
        <p:nvPicPr>
          <p:cNvPr id="37890" name="Picture 2" descr="http://www.library.dal.ca/duasc/Bacon/images/fullimages/G21a_G21b_Essays_NotHeld_LiteraryWorksGraphicOnly_AbbrevCop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000240"/>
            <a:ext cx="4643470" cy="432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Classiscm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2971792" cy="4525963"/>
          </a:xfrm>
        </p:spPr>
        <p:txBody>
          <a:bodyPr/>
          <a:lstStyle/>
          <a:p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Essay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Critiscm</a:t>
            </a:r>
            <a:endParaRPr lang="es-MX" dirty="0" smtClean="0"/>
          </a:p>
          <a:p>
            <a:r>
              <a:rPr lang="es-MX" dirty="0" err="1" smtClean="0"/>
              <a:t>Author</a:t>
            </a:r>
            <a:r>
              <a:rPr lang="es-MX" dirty="0" smtClean="0"/>
              <a:t>: Alexander Pope</a:t>
            </a:r>
            <a:endParaRPr lang="es-ES" dirty="0"/>
          </a:p>
        </p:txBody>
      </p:sp>
      <p:pic>
        <p:nvPicPr>
          <p:cNvPr id="39938" name="Picture 2" descr="http://upload.wikimedia.org/wikipedia/commons/0/0e/AlexanderPop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071678"/>
            <a:ext cx="3786214" cy="398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Gulliver´s</a:t>
            </a:r>
            <a:r>
              <a:rPr lang="es-MX" dirty="0" smtClean="0"/>
              <a:t> </a:t>
            </a:r>
            <a:r>
              <a:rPr lang="es-MX" dirty="0" err="1" smtClean="0"/>
              <a:t>Travels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Jonathan </a:t>
            </a:r>
            <a:r>
              <a:rPr lang="es-MX" dirty="0" err="1" smtClean="0"/>
              <a:t>Swift</a:t>
            </a:r>
            <a:endParaRPr lang="es-ES" dirty="0"/>
          </a:p>
        </p:txBody>
      </p:sp>
      <p:pic>
        <p:nvPicPr>
          <p:cNvPr id="41986" name="Picture 2" descr="http://www.cablefax.com/images/articles/23775_11807143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214554"/>
            <a:ext cx="5857916" cy="4331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Robinson Crusoe</a:t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Daniel Defoe</a:t>
            </a:r>
            <a:endParaRPr lang="es-ES" dirty="0"/>
          </a:p>
        </p:txBody>
      </p:sp>
      <p:pic>
        <p:nvPicPr>
          <p:cNvPr id="44034" name="Picture 2" descr="http://www.taudiobook.com/catalog/images/Robinson_Crusoe_and_Man_Friday_Offterding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857364"/>
            <a:ext cx="5000660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Romantiscm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2900354" cy="4525963"/>
          </a:xfrm>
        </p:spPr>
        <p:txBody>
          <a:bodyPr/>
          <a:lstStyle/>
          <a:p>
            <a:r>
              <a:rPr lang="es-MX" dirty="0" smtClean="0"/>
              <a:t>Lucy Grey</a:t>
            </a:r>
          </a:p>
          <a:p>
            <a:r>
              <a:rPr lang="es-MX" dirty="0" err="1" smtClean="0"/>
              <a:t>Author</a:t>
            </a:r>
            <a:r>
              <a:rPr lang="es-MX" dirty="0" smtClean="0"/>
              <a:t>: William </a:t>
            </a:r>
            <a:r>
              <a:rPr lang="es-MX" dirty="0" err="1" smtClean="0"/>
              <a:t>Wordsworth</a:t>
            </a:r>
            <a:endParaRPr lang="es-ES" dirty="0"/>
          </a:p>
        </p:txBody>
      </p:sp>
      <p:pic>
        <p:nvPicPr>
          <p:cNvPr id="46082" name="Picture 2" descr="http://www.wordsworth.org.uk/common/images/education/golden_store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643050"/>
            <a:ext cx="4286280" cy="4712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Childe</a:t>
            </a:r>
            <a:r>
              <a:rPr lang="es-MX" dirty="0" smtClean="0"/>
              <a:t> Harold{s </a:t>
            </a:r>
            <a:r>
              <a:rPr lang="es-MX" dirty="0" err="1" smtClean="0"/>
              <a:t>Pilgrimage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George Gordon, Lord Byron</a:t>
            </a:r>
            <a:endParaRPr lang="es-ES" dirty="0"/>
          </a:p>
        </p:txBody>
      </p:sp>
      <p:pic>
        <p:nvPicPr>
          <p:cNvPr id="48130" name="Picture 2" descr="http://www.tate.org.uk/collection/N/N00/N00516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5" y="1643050"/>
            <a:ext cx="7239051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	</a:t>
            </a:r>
            <a:r>
              <a:rPr lang="es-MX" dirty="0" err="1" smtClean="0"/>
              <a:t>Beowulf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err="1" smtClean="0"/>
              <a:t>Author:unknown</a:t>
            </a:r>
            <a:endParaRPr lang="es-ES" dirty="0"/>
          </a:p>
        </p:txBody>
      </p:sp>
      <p:pic>
        <p:nvPicPr>
          <p:cNvPr id="7170" name="Picture 2" descr="http://www.normaeditorial.com/blogusa/img/beowul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85926"/>
            <a:ext cx="6072230" cy="4883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Medieval </a:t>
            </a:r>
            <a:r>
              <a:rPr lang="es-MX" dirty="0" err="1" smtClean="0"/>
              <a:t>England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Sir </a:t>
            </a:r>
            <a:r>
              <a:rPr lang="es-MX" dirty="0" err="1" smtClean="0"/>
              <a:t>Gawain</a:t>
            </a:r>
            <a:r>
              <a:rPr lang="es-MX" dirty="0" smtClean="0"/>
              <a:t> and </a:t>
            </a:r>
            <a:r>
              <a:rPr lang="es-MX" dirty="0" err="1" smtClean="0"/>
              <a:t>the</a:t>
            </a:r>
            <a:r>
              <a:rPr lang="es-MX" dirty="0" smtClean="0"/>
              <a:t> Green </a:t>
            </a:r>
            <a:r>
              <a:rPr lang="es-MX" dirty="0" err="1" smtClean="0"/>
              <a:t>Night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</a:t>
            </a:r>
            <a:r>
              <a:rPr lang="es-MX" dirty="0" err="1" smtClean="0"/>
              <a:t>unknown</a:t>
            </a:r>
            <a:endParaRPr lang="es-ES" dirty="0"/>
          </a:p>
        </p:txBody>
      </p:sp>
      <p:pic>
        <p:nvPicPr>
          <p:cNvPr id="10242" name="Picture 2" descr="http://graphics8.nytimes.com/images/2007/12/16/books/hirsch-2-1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428868"/>
            <a:ext cx="5214974" cy="4301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Canterbury Tales</a:t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</a:t>
            </a:r>
            <a:r>
              <a:rPr lang="es-MX" dirty="0" err="1" smtClean="0"/>
              <a:t>Geofrey</a:t>
            </a:r>
            <a:r>
              <a:rPr lang="es-MX" dirty="0" smtClean="0"/>
              <a:t> </a:t>
            </a:r>
            <a:r>
              <a:rPr lang="es-MX" dirty="0" err="1" smtClean="0"/>
              <a:t>Chaucer</a:t>
            </a:r>
            <a:endParaRPr lang="es-ES" dirty="0"/>
          </a:p>
        </p:txBody>
      </p:sp>
      <p:pic>
        <p:nvPicPr>
          <p:cNvPr id="16386" name="Picture 2" descr="http://www.csupomona.edu/~maaron/courses/london/englonsite/Chaucer/pilgrim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850729"/>
            <a:ext cx="4333883" cy="5007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Elizabethans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043230" cy="4525963"/>
          </a:xfrm>
        </p:spPr>
        <p:txBody>
          <a:bodyPr/>
          <a:lstStyle/>
          <a:p>
            <a:r>
              <a:rPr lang="es-MX" dirty="0" smtClean="0"/>
              <a:t>Hamlet</a:t>
            </a:r>
          </a:p>
          <a:p>
            <a:r>
              <a:rPr lang="es-MX" dirty="0" err="1" smtClean="0"/>
              <a:t>Author</a:t>
            </a:r>
            <a:r>
              <a:rPr lang="es-MX" dirty="0" smtClean="0"/>
              <a:t>: William Shakespeare</a:t>
            </a:r>
            <a:endParaRPr lang="es-ES" dirty="0"/>
          </a:p>
        </p:txBody>
      </p:sp>
      <p:pic>
        <p:nvPicPr>
          <p:cNvPr id="12290" name="Picture 2" descr="http://upload.wikimedia.org/wikipedia/commons/a/a8/HamletSkullHCSealo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428736"/>
            <a:ext cx="4481830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Tragedy</a:t>
            </a:r>
            <a:r>
              <a:rPr lang="es-MX" dirty="0" smtClean="0"/>
              <a:t> of Dr. </a:t>
            </a:r>
            <a:r>
              <a:rPr lang="es-MX" dirty="0" err="1" smtClean="0"/>
              <a:t>Faustus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Christopher </a:t>
            </a:r>
            <a:r>
              <a:rPr lang="es-MX" dirty="0" err="1" smtClean="0"/>
              <a:t>Marlowe</a:t>
            </a:r>
            <a:endParaRPr lang="es-ES" dirty="0"/>
          </a:p>
        </p:txBody>
      </p:sp>
      <p:pic>
        <p:nvPicPr>
          <p:cNvPr id="27650" name="Picture 2" descr="http://www.albany.edu/theatre/photos/seasons%201960%27s/Dr.%20Faustus%20%2764-3%20a%20Modifi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857364"/>
            <a:ext cx="5000660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Nymph´s</a:t>
            </a:r>
            <a:r>
              <a:rPr lang="es-MX" dirty="0" smtClean="0"/>
              <a:t> </a:t>
            </a:r>
            <a:r>
              <a:rPr lang="es-MX" dirty="0" err="1" smtClean="0"/>
              <a:t>Reply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Shepherd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Sir Walter Raleigh</a:t>
            </a:r>
            <a:endParaRPr lang="es-ES" dirty="0"/>
          </a:p>
        </p:txBody>
      </p:sp>
      <p:pic>
        <p:nvPicPr>
          <p:cNvPr id="29700" name="Picture 4" descr="http://www.links2love.com/love/romance/pictures/twilight_hugh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857363"/>
            <a:ext cx="6905150" cy="4654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Shepherd´s</a:t>
            </a:r>
            <a:r>
              <a:rPr lang="es-MX" dirty="0" smtClean="0"/>
              <a:t> Calendar</a:t>
            </a:r>
            <a:br>
              <a:rPr lang="es-MX" dirty="0" smtClean="0"/>
            </a:br>
            <a:r>
              <a:rPr lang="es-MX" dirty="0" err="1" smtClean="0"/>
              <a:t>Author</a:t>
            </a:r>
            <a:r>
              <a:rPr lang="es-MX" dirty="0" smtClean="0"/>
              <a:t>: </a:t>
            </a:r>
            <a:r>
              <a:rPr lang="es-MX" dirty="0" err="1" smtClean="0"/>
              <a:t>Edmund</a:t>
            </a:r>
            <a:r>
              <a:rPr lang="es-MX" dirty="0" smtClean="0"/>
              <a:t> Spencer</a:t>
            </a:r>
            <a:endParaRPr lang="es-ES" dirty="0"/>
          </a:p>
        </p:txBody>
      </p:sp>
      <p:pic>
        <p:nvPicPr>
          <p:cNvPr id="31746" name="Picture 2" descr="http://www.eupjournals.com/na101/home/literatum/publisher/eup/journals/covergifs/hogg/2002/9780748663163/cov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714487"/>
            <a:ext cx="4000528" cy="4892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Puritans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186106" cy="4525963"/>
          </a:xfrm>
        </p:spPr>
        <p:txBody>
          <a:bodyPr/>
          <a:lstStyle/>
          <a:p>
            <a:pPr>
              <a:buNone/>
            </a:pPr>
            <a:r>
              <a:rPr lang="es-MX" dirty="0" smtClean="0"/>
              <a:t>Paradise </a:t>
            </a:r>
            <a:r>
              <a:rPr lang="es-MX" dirty="0" err="1" smtClean="0"/>
              <a:t>Lost</a:t>
            </a:r>
            <a:endParaRPr lang="es-MX" dirty="0" smtClean="0"/>
          </a:p>
          <a:p>
            <a:pPr>
              <a:buNone/>
            </a:pPr>
            <a:r>
              <a:rPr lang="es-MX" dirty="0" err="1" smtClean="0"/>
              <a:t>Author</a:t>
            </a:r>
            <a:r>
              <a:rPr lang="es-MX" dirty="0" smtClean="0"/>
              <a:t>: John Milton</a:t>
            </a:r>
            <a:endParaRPr lang="es-ES" dirty="0"/>
          </a:p>
        </p:txBody>
      </p:sp>
      <p:pic>
        <p:nvPicPr>
          <p:cNvPr id="33794" name="Picture 2" descr="http://www.artsycraftsy.com/dore/paradise_lost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214422"/>
            <a:ext cx="4143404" cy="5195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87</Words>
  <Application>Microsoft Office PowerPoint</Application>
  <PresentationFormat>Presentación en pantalla (4:3)</PresentationFormat>
  <Paragraphs>42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The Beginnings of English</vt:lpstr>
      <vt:lpstr> Beowulf  Author:unknown</vt:lpstr>
      <vt:lpstr>Medieval England Sir Gawain and the Green Night Author: unknown</vt:lpstr>
      <vt:lpstr>The Canterbury Tales Author: Geofrey Chaucer</vt:lpstr>
      <vt:lpstr>The Elizabethans</vt:lpstr>
      <vt:lpstr>The Tragedy of Dr. Faustus Author: Christopher Marlowe</vt:lpstr>
      <vt:lpstr>The Nymph´s Reply to the Shepherd Author: Sir Walter Raleigh</vt:lpstr>
      <vt:lpstr>The Shepherd´s Calendar Author: Edmund Spencer</vt:lpstr>
      <vt:lpstr>The Puritans</vt:lpstr>
      <vt:lpstr>The Pilgrim´s Progress Author: John Bunyan</vt:lpstr>
      <vt:lpstr>ESSAYS Author: Sir Francis Bacon</vt:lpstr>
      <vt:lpstr>The Classiscm</vt:lpstr>
      <vt:lpstr>Gulliver´s Travels Author: Jonathan Swift</vt:lpstr>
      <vt:lpstr>Robinson Crusoe Author: Daniel Defoe</vt:lpstr>
      <vt:lpstr>Romantiscm</vt:lpstr>
      <vt:lpstr>Childe Harold{s Pilgrimage Author: George Gordon, Lord Byron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Beginnings of English</dc:title>
  <dc:creator>Valued Acer Customer</dc:creator>
  <cp:lastModifiedBy>Valued Acer Customer</cp:lastModifiedBy>
  <cp:revision>11</cp:revision>
  <dcterms:created xsi:type="dcterms:W3CDTF">2009-04-03T12:56:24Z</dcterms:created>
  <dcterms:modified xsi:type="dcterms:W3CDTF">2009-04-03T13:39:31Z</dcterms:modified>
</cp:coreProperties>
</file>